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6.xml" ContentType="application/vnd.openxmlformats-officedocument.presentationml.tags+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383" r:id="rId36"/>
    <p:sldId id="349" r:id="rId37"/>
    <p:sldId id="385" r:id="rId38"/>
    <p:sldId id="384" r:id="rId39"/>
    <p:sldId id="386" r:id="rId40"/>
    <p:sldId id="380" r:id="rId41"/>
    <p:sldId id="381" r:id="rId42"/>
    <p:sldId id="382" r:id="rId43"/>
    <p:sldId id="379" r:id="rId44"/>
    <p:sldId id="368" r:id="rId45"/>
    <p:sldId id="369" r:id="rId46"/>
    <p:sldId id="389" r:id="rId47"/>
    <p:sldId id="387" r:id="rId48"/>
    <p:sldId id="388" r:id="rId49"/>
    <p:sldId id="350" r:id="rId50"/>
    <p:sldId id="399" r:id="rId51"/>
    <p:sldId id="351" r:id="rId52"/>
    <p:sldId id="390" r:id="rId53"/>
    <p:sldId id="391" r:id="rId54"/>
    <p:sldId id="370" r:id="rId55"/>
    <p:sldId id="371" r:id="rId56"/>
    <p:sldId id="400" r:id="rId57"/>
    <p:sldId id="401" r:id="rId58"/>
    <p:sldId id="353" r:id="rId59"/>
    <p:sldId id="402" r:id="rId60"/>
    <p:sldId id="354" r:id="rId61"/>
    <p:sldId id="404" r:id="rId62"/>
    <p:sldId id="405" r:id="rId63"/>
    <p:sldId id="355" r:id="rId64"/>
    <p:sldId id="403" r:id="rId65"/>
    <p:sldId id="358" r:id="rId66"/>
    <p:sldId id="356" r:id="rId67"/>
    <p:sldId id="376" r:id="rId68"/>
    <p:sldId id="357" r:id="rId69"/>
    <p:sldId id="377" r:id="rId70"/>
    <p:sldId id="360" r:id="rId71"/>
    <p:sldId id="361" r:id="rId72"/>
    <p:sldId id="373" r:id="rId73"/>
    <p:sldId id="362" r:id="rId74"/>
    <p:sldId id="359" r:id="rId75"/>
    <p:sldId id="367" r:id="rId76"/>
    <p:sldId id="392" r:id="rId77"/>
    <p:sldId id="393" r:id="rId78"/>
    <p:sldId id="394" r:id="rId79"/>
    <p:sldId id="395" r:id="rId80"/>
    <p:sldId id="396" r:id="rId81"/>
    <p:sldId id="397" r:id="rId82"/>
    <p:sldId id="363" r:id="rId83"/>
    <p:sldId id="364" r:id="rId84"/>
    <p:sldId id="366" r:id="rId85"/>
    <p:sldId id="365" r:id="rId86"/>
    <p:sldId id="398" r:id="rId87"/>
    <p:sldId id="34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404"/>
            <p14:sldId id="405"/>
            <p14:sldId id="355"/>
            <p14:sldId id="403"/>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p:restoredTop sz="70604"/>
  </p:normalViewPr>
  <p:slideViewPr>
    <p:cSldViewPr snapToGrid="0">
      <p:cViewPr varScale="1">
        <p:scale>
          <a:sx n="111" d="100"/>
          <a:sy n="111" d="100"/>
        </p:scale>
        <p:origin x="2800"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fresh start is built around Broadway and Rabbit. Broadway completely new to use. We already had limited use of Rabbit in our stack, but this project was going to really force us to learn how Rabbit works.</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a:t>
            </a:r>
            <a:r>
              <a:rPr lang="en-US" dirty="0" err="1"/>
              <a:t>proejct</a:t>
            </a:r>
            <a:r>
              <a:rPr lang="en-US" dirty="0"/>
              <a: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5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6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08.sv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09.png"/><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450556" y="2614532"/>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1701609"/>
            <a:ext cx="4662259" cy="3108173"/>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29742</TotalTime>
  <Words>8697</Words>
  <Application>Microsoft Macintosh PowerPoint</Application>
  <PresentationFormat>Widescreen</PresentationFormat>
  <Paragraphs>442</Paragraphs>
  <Slides>87</Slides>
  <Notes>87</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Segment Rate Limits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69</cp:revision>
  <cp:lastPrinted>2024-04-22T20:46:14Z</cp:lastPrinted>
  <dcterms:created xsi:type="dcterms:W3CDTF">2024-04-20T18:14:37Z</dcterms:created>
  <dcterms:modified xsi:type="dcterms:W3CDTF">2024-08-26T15:50:14Z</dcterms:modified>
</cp:coreProperties>
</file>